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D389F-D30E-4846-83FA-1EB1AD6E8F47}" type="datetimeFigureOut">
              <a:rPr lang="ru-RU"/>
              <a:t>26.06.2016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8A2A4-BE05-45B6-B615-6BE9B19C33E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26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8A2A4-BE05-45B6-B615-6BE9B19C33E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030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8A2A4-BE05-45B6-B615-6BE9B19C33E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096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Z3DG5NWBVE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t-jobs.ru/black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Calibri Light" charset="0"/>
              </a:rPr>
              <a:t>Чемпионат мира «нажми на кнопку»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ru-RU" dirty="0">
              <a:latin typeface="Calibri" charset="0"/>
            </a:endParaRPr>
          </a:p>
          <a:p>
            <a:r>
              <a:rPr lang="ru-RU">
                <a:latin typeface="Calibri" charset="0"/>
              </a:rPr>
              <a:t>нужно нажать нужную кнопку и получишь результат</a:t>
            </a:r>
            <a:endParaRPr lang="ru-RU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10000" y="21431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62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263" y="671513"/>
            <a:ext cx="10282223" cy="480218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ru-RU" dirty="0"/>
              <a:t>Чемпионат мира "Победи кнопку"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Нажми на кнопку получишь результат "Кто кого" - нужно нажать нужную кнопку несколько раз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Победителем признается тот у кого крепче нервы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Участие в чемпионате бесплатно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Возрастные ограничения отсутствуют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Все проигравшие получают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утешительный приз до 100$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Как принять участие в чемпионате?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Подробно на:   </a:t>
            </a:r>
            <a:r>
              <a:rPr lang="ru-RU" dirty="0">
                <a:hlinkClick r:id="rId3"/>
              </a:rPr>
              <a:t>http://www.kit-jobs.ru/black.php</a:t>
            </a:r>
          </a:p>
        </p:txBody>
      </p:sp>
    </p:spTree>
    <p:extLst>
      <p:ext uri="{BB962C8B-B14F-4D97-AF65-F5344CB8AC3E}">
        <p14:creationId xmlns:p14="http://schemas.microsoft.com/office/powerpoint/2010/main" val="2582036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Чемпионат мира «нажми на кнопку»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Чемпионат мира «нажми на кнопку»</dc:title>
  <dc:creator/>
  <cp:lastModifiedBy/>
  <cp:revision>5</cp:revision>
  <dcterms:created xsi:type="dcterms:W3CDTF">2012-07-30T23:42:41Z</dcterms:created>
  <dcterms:modified xsi:type="dcterms:W3CDTF">2016-06-26T00:16:04Z</dcterms:modified>
</cp:coreProperties>
</file>